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5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7C6FD-C798-47C5-DB80-55745F8A2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6B98C-CB03-153F-0664-EAD30AF5D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3988E-ED58-3EB6-E0A3-DF6D2183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3F4B0-88CF-56FF-00F9-36DEAB27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8E6CA-3183-FD7D-5B47-AD319C0F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3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0A54-9699-B0E9-3CB4-6B5136B0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A6D0-75E7-1738-A51F-171BDB760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8A84B-9482-F430-BCFF-6E13B42A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F3F0E-2399-9C00-2AA6-5E9F5C61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D4677-F9E7-D6D1-428F-934434CB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0DEF8D-745C-77DE-E5FE-48234192E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B3DF6-4A03-7B7A-F31F-6F2679C83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A5EF0-E5E3-CA71-82D3-786962C0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F7E65-7683-D9A5-7FF2-5559E440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1720F-9D0E-AACB-166D-3FD350A8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2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F1DFE-1B36-BF89-38D2-41CD6BCCF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55B43-B212-5899-92D2-828518D9A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1C8FF-8D2E-2194-7526-99E3C731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E3334-81FF-BEC0-83A2-CA173F1C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7C1F-78D6-EF17-9AFF-1DBD36A3F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6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082E-868A-11B3-C2DE-1D3D2B0D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44100-5010-CEA2-76EB-943501AEC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8B0ED-B849-6A5C-CBA5-B445B883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8C901-5D59-CA89-38CA-3AD1F1CD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FB68C-D336-8069-618E-1E9F4DEE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2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19C7E-098E-8223-E11D-3775E853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BF4D4-4091-1FEC-8F7F-FE5EB6C05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0287E-86CD-5534-2CA4-84A89E261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20574-AA71-6CE6-E048-16B24ACB7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52F1D-5133-505C-EDEC-98B3107F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64916-64D0-A8E3-F591-EA1D69E7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4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B1136-375A-6AEE-79E1-A2FA58754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F13A4-083B-3AE0-5934-80590C2DA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884E1-D291-3350-3A39-60B87EAC3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6715B-FC21-09D4-155E-7E4C76059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1A0106-CEB0-DB2F-CA8C-9D5C1CEF7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33DCD-4FF5-474F-3A0B-94CDC466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A37BA-73DA-39B3-BDEB-86221210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46836F-C659-5EF0-B106-790670F7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6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E7924-66E7-61DE-2120-6979D445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A3F57B-EE56-4403-E6C9-2AB063F7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D0BC1-B161-8E6E-C9CE-98E13974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EA525-F1AF-7991-4AAB-BBA56A59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2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54596A-4CE9-9335-5767-880FC842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8DAF2-01F7-6BDB-1B67-DC816C62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1AD87-D674-5E87-A907-0F1E7791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8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82F19-2B53-E25A-C608-5036F144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D775-C22D-3C56-D206-1CA85FEE1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FD91F-DF90-7F2B-335E-5316EEB7E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35EC3-1684-0125-A4B5-87BFD695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ED8AA-FECB-5F9D-4FAA-D19DE05B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B83DA-6048-F98A-141D-71B96BAC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7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2AAA8-1A0C-DCA3-3316-C4FE9942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4BC9A-972B-58FB-FDBE-F38763986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2C18A-334F-C2C7-E50D-660D77585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5C49C-9D99-536F-43FF-BD67ABE6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FEB6D-3346-7EA0-C580-92334213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E405A-8592-5637-A88E-B32E7ADF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8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EF640-60F3-AE12-18CF-51D150EBC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7E024-F301-87D3-2EB2-EADE318C0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0C850-5657-BCCA-EEAE-389BBBD39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8E91A-3102-4E32-9CCA-5BF0C70DB6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C7977-2FF8-E750-3764-809E52749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BB91-74B0-1AB2-A39A-63762E5B5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183D-2CC1-47A3-BBEA-6A367CA7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6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pes-nigeria.com/img/services/tr2.mp4" TargetMode="External"/><Relationship Id="rId2" Type="http://schemas.openxmlformats.org/officeDocument/2006/relationships/hyperlink" Target="https://ipes-nigeria.com/img/services/tr1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AE63F45-B215-6D77-C05A-9F53F66D9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124408"/>
            <a:ext cx="11042780" cy="20900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THE BENEFITS OF USING ELECTRIC HOIST FOR TANK JACKING/LIFTING COMPARED TO OTHER FORMS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(By Industrial and Petroleum Engineering Services Limited)</a:t>
            </a: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https://ipes-nigeria.com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A18A933-02A5-CEB3-34A4-8D5715D99A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355" y="2824065"/>
            <a:ext cx="8758335" cy="3352898"/>
          </a:xfrm>
        </p:spPr>
      </p:pic>
    </p:spTree>
    <p:extLst>
      <p:ext uri="{BB962C8B-B14F-4D97-AF65-F5344CB8AC3E}">
        <p14:creationId xmlns:p14="http://schemas.microsoft.com/office/powerpoint/2010/main" val="89734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CC80-A0F3-CF7D-546D-F2D39D70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ELECTRIC HOIST FOR TANK LIFTING/JACKING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F295FE-DE80-7D70-346E-F863E045D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766596"/>
            <a:ext cx="7735712" cy="4410367"/>
          </a:xfrm>
        </p:spPr>
      </p:pic>
    </p:spTree>
    <p:extLst>
      <p:ext uri="{BB962C8B-B14F-4D97-AF65-F5344CB8AC3E}">
        <p14:creationId xmlns:p14="http://schemas.microsoft.com/office/powerpoint/2010/main" val="394492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4E1FC-4A30-3FF9-B232-A8F12CA1F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ELECTRIC HOIST FOR TANK LIFTING/JACKING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F4530-E728-2EA7-4F53-0CDB06186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52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PROS:</a:t>
            </a:r>
          </a:p>
          <a:p>
            <a:r>
              <a:rPr lang="en-US" dirty="0">
                <a:solidFill>
                  <a:srgbClr val="0070C0"/>
                </a:solidFill>
              </a:rPr>
              <a:t>THE SPEED OF LIFTING CAN BE VARIED WITH THIS SYSTEM</a:t>
            </a:r>
          </a:p>
          <a:p>
            <a:r>
              <a:rPr lang="en-US" dirty="0">
                <a:solidFill>
                  <a:srgbClr val="0070C0"/>
                </a:solidFill>
              </a:rPr>
              <a:t>IT IS THE FASTEST MEANS OF ERECTING TANKS </a:t>
            </a:r>
          </a:p>
          <a:p>
            <a:r>
              <a:rPr lang="en-US" dirty="0"/>
              <a:t>CONS:</a:t>
            </a:r>
          </a:p>
          <a:p>
            <a:r>
              <a:rPr lang="en-US" dirty="0">
                <a:solidFill>
                  <a:srgbClr val="0070C0"/>
                </a:solidFill>
              </a:rPr>
              <a:t>ONE OF THE ELECTRIC HOIST CAN GET FAULTY DURING OPERATIONS WARRANTING CHANGE (WE HAVE SUFFICIENT PARTS AVAILABLE)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hlinkClick r:id="rId2"/>
              </a:rPr>
              <a:t>CLICK LINK TO THE ELECTRIC HOIST DEMO VIDEO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dirty="0">
                <a:hlinkClick r:id="rId2"/>
              </a:rPr>
              <a:t>ipes-nigeria.com/</a:t>
            </a:r>
            <a:r>
              <a:rPr lang="en-US" dirty="0" err="1">
                <a:hlinkClick r:id="rId2"/>
              </a:rPr>
              <a:t>img</a:t>
            </a:r>
            <a:r>
              <a:rPr lang="en-US" dirty="0">
                <a:hlinkClick r:id="rId2"/>
              </a:rPr>
              <a:t>/services/tr1.mp4</a:t>
            </a:r>
            <a:r>
              <a:rPr lang="en-US" dirty="0"/>
              <a:t>)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C00000"/>
                </a:solidFill>
                <a:hlinkClick r:id="rId3"/>
              </a:rPr>
              <a:t>CLICK LINK TO THE PRACTICAL APPLICATION TO TANK LIFTING </a:t>
            </a:r>
            <a:r>
              <a:rPr lang="en-US" sz="2600" b="1" dirty="0">
                <a:solidFill>
                  <a:srgbClr val="C00000"/>
                </a:solidFill>
              </a:rPr>
              <a:t>(</a:t>
            </a:r>
            <a:r>
              <a:rPr lang="en-US" dirty="0">
                <a:hlinkClick r:id="rId3"/>
              </a:rPr>
              <a:t>ipes-nigeria.com/</a:t>
            </a:r>
            <a:r>
              <a:rPr lang="en-US" dirty="0" err="1">
                <a:hlinkClick r:id="rId3"/>
              </a:rPr>
              <a:t>img</a:t>
            </a:r>
            <a:r>
              <a:rPr lang="en-US" dirty="0">
                <a:hlinkClick r:id="rId3"/>
              </a:rPr>
              <a:t>/services/tr2.mp4</a:t>
            </a:r>
            <a:r>
              <a:rPr lang="en-US" dirty="0"/>
              <a:t>)</a:t>
            </a:r>
            <a:endParaRPr lang="en-US" sz="2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24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8BF9CC-E73A-C146-CAEB-55CC8CD6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TABLE OF CONTENT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D7F4F-F11F-41D5-D39C-66A73BCB8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(I) THE PROS AND CONS OF USING HYDRAULLIC JACK</a:t>
            </a:r>
          </a:p>
          <a:p>
            <a:r>
              <a:rPr lang="en-US" sz="4000" dirty="0"/>
              <a:t>(II) THE PROS AND CONS OF USING MONKEY JACK</a:t>
            </a:r>
          </a:p>
          <a:p>
            <a:r>
              <a:rPr lang="en-US" sz="4000" dirty="0"/>
              <a:t>(III) THE PROS AND CONS OF USING CRANE</a:t>
            </a:r>
          </a:p>
          <a:p>
            <a:r>
              <a:rPr lang="en-US" sz="4000" dirty="0"/>
              <a:t>(IV) THE PROS AND CONS OF USING ELECTRIC HOIST</a:t>
            </a:r>
          </a:p>
        </p:txBody>
      </p:sp>
    </p:spTree>
    <p:extLst>
      <p:ext uri="{BB962C8B-B14F-4D97-AF65-F5344CB8AC3E}">
        <p14:creationId xmlns:p14="http://schemas.microsoft.com/office/powerpoint/2010/main" val="200783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868E-49BE-BD8A-2523-50735061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HYDRAULLIC JACKS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5E5C238-B655-A03F-D580-C620D5CC84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535" y="1548882"/>
            <a:ext cx="6344815" cy="4018383"/>
          </a:xfrm>
        </p:spPr>
      </p:pic>
    </p:spTree>
    <p:extLst>
      <p:ext uri="{BB962C8B-B14F-4D97-AF65-F5344CB8AC3E}">
        <p14:creationId xmlns:p14="http://schemas.microsoft.com/office/powerpoint/2010/main" val="45460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FB8E9-2EFC-562C-C88C-3546CA7D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HYDRAULLIC JACKS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05E4D-0B6F-BC19-22E9-80ED6AC50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PROS OF USING HYDRAULLIC JACKS ARE:</a:t>
            </a:r>
          </a:p>
          <a:p>
            <a:r>
              <a:rPr lang="en-US" dirty="0">
                <a:solidFill>
                  <a:schemeClr val="accent1"/>
                </a:solidFill>
              </a:rPr>
              <a:t>(I) IT IS SAFE TO USE, SINCE ERECTORS DO NOT HAVE TO STAY ON BRACKETS WELDED TO TANK SHELLS.</a:t>
            </a:r>
          </a:p>
          <a:p>
            <a:r>
              <a:rPr lang="en-US" dirty="0">
                <a:solidFill>
                  <a:schemeClr val="accent1"/>
                </a:solidFill>
              </a:rPr>
              <a:t>(II) THE USE OF ELECTRIC POWER IS NOT REQUIRED.</a:t>
            </a:r>
          </a:p>
          <a:p>
            <a:r>
              <a:rPr lang="en-US" dirty="0">
                <a:solidFill>
                  <a:schemeClr val="accent1"/>
                </a:solidFill>
              </a:rPr>
              <a:t>(III) IT JACKS/LIFTS TANKS SAFELY BASED ON OPERATOR’S CONTROL.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8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8F329-6D26-083C-02F7-4989C013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HYDRAULLIC JACKS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EA463-2C6A-4280-34DE-ADA23CF50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CONS OF USING HYDRAULLIC JACKS ARE:</a:t>
            </a:r>
          </a:p>
          <a:p>
            <a:r>
              <a:rPr lang="en-US" dirty="0">
                <a:solidFill>
                  <a:schemeClr val="accent1"/>
                </a:solidFill>
              </a:rPr>
              <a:t>(I) SOMETIMES THE HYDRAULLIC OIL LEAKS, THEREBY MAKING JACKING DIFFICULT AND REPAIRS CAN DELAY JACKING OPERATIONS.</a:t>
            </a:r>
          </a:p>
          <a:p>
            <a:r>
              <a:rPr lang="en-US" dirty="0">
                <a:solidFill>
                  <a:schemeClr val="accent1"/>
                </a:solidFill>
              </a:rPr>
              <a:t>(II) JACKING/LIFTING CAN BE SLOW SOMETIMES</a:t>
            </a:r>
          </a:p>
          <a:p>
            <a:r>
              <a:rPr lang="en-US" dirty="0">
                <a:solidFill>
                  <a:schemeClr val="accent1"/>
                </a:solidFill>
              </a:rPr>
              <a:t>(III) IT CAN BE RELATIVELY EXPENSIVE TO OTHER FORMS LIFTING</a:t>
            </a:r>
          </a:p>
        </p:txBody>
      </p:sp>
    </p:spTree>
    <p:extLst>
      <p:ext uri="{BB962C8B-B14F-4D97-AF65-F5344CB8AC3E}">
        <p14:creationId xmlns:p14="http://schemas.microsoft.com/office/powerpoint/2010/main" val="257120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87FD-844D-3586-0B01-0658F8B7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PROS AND CONS OF USING MECHANICAL JACK (MONKEY JACK 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46011D7-460F-64FD-1739-E6A2746E6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489" y="1690688"/>
            <a:ext cx="5691673" cy="4728773"/>
          </a:xfrm>
        </p:spPr>
      </p:pic>
    </p:spTree>
    <p:extLst>
      <p:ext uri="{BB962C8B-B14F-4D97-AF65-F5344CB8AC3E}">
        <p14:creationId xmlns:p14="http://schemas.microsoft.com/office/powerpoint/2010/main" val="201703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DEC6B-094E-0C40-BD6D-E8F377D94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PROS AND CONS OF USING MONKEY JACK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34AE-5D67-2664-C314-4BF9C1E4B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PROS:</a:t>
            </a:r>
          </a:p>
          <a:p>
            <a:r>
              <a:rPr lang="en-US" dirty="0">
                <a:solidFill>
                  <a:schemeClr val="accent1"/>
                </a:solidFill>
              </a:rPr>
              <a:t>(I) THE JACK IS USED FOR MAINTENANCE PURPOSE, NOT FOR TANK ERECTING OPERATIONS.</a:t>
            </a:r>
          </a:p>
          <a:p>
            <a:r>
              <a:rPr lang="en-US" dirty="0">
                <a:solidFill>
                  <a:schemeClr val="accent1"/>
                </a:solidFill>
              </a:rPr>
              <a:t>(II) IT IS COST EFFECTIVE FOR MAINTENACE WORK THAT INVOLVES MANUAL TANK LIFTING/JACKING.</a:t>
            </a:r>
          </a:p>
          <a:p>
            <a:pPr marL="0" indent="0">
              <a:buNone/>
            </a:pPr>
            <a:r>
              <a:rPr lang="en-US" b="1" dirty="0"/>
              <a:t>CONS: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(I) IT CAN NOT BE USED FOR TANK SHELL ERECTING OPERATIONS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(II) IT CAN NOT JACK MORE THANK TWO(2) FEET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6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5B84-6946-62F4-8F6F-72D84947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PROS AND CONS OF USING CRANE FOR TANK ERECTION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A88565-CB13-2730-466B-7153F71640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93467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E42DD-AF3A-AEB6-A148-C7B1EB169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PROS AND CONS OF USING CRANE FOR TANK JACKING/LIFTING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AB280-F5A9-E130-DB94-AAD7F49A1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(I) IT CAN LIFT TANK SHELL TO ANY HEIGHT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(II) IT CAN BE FAST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(III) IT CAN NAVIGATE TIGHT TERRAIN FOR SHELL PLATE LIFTING</a:t>
            </a:r>
          </a:p>
          <a:p>
            <a:r>
              <a:rPr lang="en-US" b="1" dirty="0"/>
              <a:t>CONS: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(I) STRONG WINDS AT HEIGHT CAN CAUSE ACCIDENT FOR ERECTORS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(II) IT CAN BE EXPENSIVE TO HIRE DEPENDING ON THE TERRAIN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  (III) SLIPS AND FALL OF ERECTORS FROM HEIGHT </a:t>
            </a:r>
          </a:p>
        </p:txBody>
      </p:sp>
    </p:spTree>
    <p:extLst>
      <p:ext uri="{BB962C8B-B14F-4D97-AF65-F5344CB8AC3E}">
        <p14:creationId xmlns:p14="http://schemas.microsoft.com/office/powerpoint/2010/main" val="78469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497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BENEFITS OF USING ELECTRIC HOIST FOR TANK JACKING/LIFTING COMPARED TO OTHER FORMS  (By Industrial and Petroleum Engineering Services Limited) https://ipes-nigeria.com</vt:lpstr>
      <vt:lpstr>TABLE OF CONTENT</vt:lpstr>
      <vt:lpstr>PROS AND CONS OF USING HYDRAULLIC JACKS</vt:lpstr>
      <vt:lpstr>PROS AND CONS OF USING HYDRAULLIC JACKS</vt:lpstr>
      <vt:lpstr>PROS AND CONS OF USING HYDRAULLIC JACKS</vt:lpstr>
      <vt:lpstr>THE PROS AND CONS OF USING MECHANICAL JACK (MONKEY JACK )</vt:lpstr>
      <vt:lpstr>THE PROS AND CONS OF USING MONKEY JACK </vt:lpstr>
      <vt:lpstr>PROS AND CONS OF USING CRANE FOR TANK ERECTION</vt:lpstr>
      <vt:lpstr>THE PROS AND CONS OF USING CRANE FOR TANK JACKING/LIFTING </vt:lpstr>
      <vt:lpstr>PROS AND CONS OF USING ELECTRIC HOIST FOR TANK LIFTING/JACKING</vt:lpstr>
      <vt:lpstr>PROS AND CONS OF USING ELECTRIC HOIST FOR TANK LIFTING/JACKING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42</cp:revision>
  <dcterms:created xsi:type="dcterms:W3CDTF">2024-10-20T00:43:02Z</dcterms:created>
  <dcterms:modified xsi:type="dcterms:W3CDTF">2024-10-21T14:43:50Z</dcterms:modified>
</cp:coreProperties>
</file>